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305" r:id="rId29"/>
    <p:sldId id="285" r:id="rId30"/>
    <p:sldId id="286" r:id="rId31"/>
    <p:sldId id="287" r:id="rId32"/>
    <p:sldId id="284" r:id="rId33"/>
    <p:sldId id="306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1" r:id="rId49"/>
    <p:sldId id="303" r:id="rId50"/>
    <p:sldId id="304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283" autoAdjust="0"/>
  </p:normalViewPr>
  <p:slideViewPr>
    <p:cSldViewPr snapToGrid="0">
      <p:cViewPr varScale="1">
        <p:scale>
          <a:sx n="50" d="100"/>
          <a:sy n="50" d="100"/>
        </p:scale>
        <p:origin x="92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50578-6DBA-4CA2-A9A6-01CB33A1518B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8B3B0-E469-4539-BFCA-7257B543D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13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</a:t>
            </a:r>
            <a:r>
              <a:rPr lang="ko-KR" altLang="en-US" dirty="0"/>
              <a:t>시부터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38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넘기기 전에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43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4:30 </a:t>
            </a:r>
            <a:r>
              <a:rPr lang="ko-KR" altLang="en-US" dirty="0"/>
              <a:t>나랑 같이 속성 </a:t>
            </a:r>
            <a:endParaRPr lang="en-US" altLang="ko-KR" dirty="0"/>
          </a:p>
          <a:p>
            <a:r>
              <a:rPr lang="en-US" altLang="ko-KR" dirty="0"/>
              <a:t>4:40 </a:t>
            </a:r>
            <a:r>
              <a:rPr lang="ko-KR" altLang="en-US" dirty="0"/>
              <a:t>예제 내주기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5:00 </a:t>
            </a:r>
            <a:r>
              <a:rPr lang="ko-KR" altLang="en-US" dirty="0"/>
              <a:t>이거 풀어주면서 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9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5:10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83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5:20 </a:t>
            </a:r>
            <a:r>
              <a:rPr lang="ko-KR" altLang="en-US" dirty="0"/>
              <a:t>리스트태그 시작</a:t>
            </a:r>
            <a:endParaRPr lang="en-US" altLang="ko-KR" dirty="0"/>
          </a:p>
          <a:p>
            <a:r>
              <a:rPr lang="en-US" altLang="ko-KR" dirty="0"/>
              <a:t>5:30 </a:t>
            </a:r>
            <a:r>
              <a:rPr lang="ko-KR" altLang="en-US" dirty="0"/>
              <a:t>예제 시작 </a:t>
            </a:r>
            <a:endParaRPr lang="en-US" altLang="ko-KR" dirty="0"/>
          </a:p>
          <a:p>
            <a:r>
              <a:rPr lang="en-US" altLang="ko-KR" dirty="0"/>
              <a:t>5:40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95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네이버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스마트인재개발원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00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한글 이용해서 표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12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Table -&gt;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8B3B0-E469-4539-BFCA-7257B543D67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1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2E0B0-0C10-42BE-83B4-DBA9DC268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D0399D-6223-4A06-B67C-65D836DF8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2E0D0-7D5A-4CE1-871D-13BEA957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A3D85-9722-4C20-A31E-EBE06562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8FCA1-F108-4AE6-881C-6E084C54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6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B4565-1055-4444-9A4A-0985DB74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E704E7-FC75-4C2E-ACFA-4517FB5B6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6F9EE-8439-4C1B-BBAE-A5323E0FC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547F9-1FA4-40A2-89C8-2E15BB9D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483E7-B1BE-4CC0-B354-873C152D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73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BF4C30-6924-4816-BBA2-7220EFB3C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55E006-AA9C-4907-94B1-0E348B704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CCB67-5617-4FB4-BA9A-D088FF30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E1B10-5F4F-4106-A846-CE92AED0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9A35C-C1E9-47CA-ABE8-0F3A5187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6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41CCA-ADDB-475A-98BA-3B88E713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968AC-051F-412D-AAFD-8D4448EF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F176D-59FE-43B1-92D5-28FC6FCE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5C8F12-6388-480B-AAF3-162E9260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7402E-76B3-4EDB-AC40-773D183F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966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57B4B-ACC0-4BE4-B423-91C129F9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5E78D-483C-46B3-92EA-0945E3013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C66BA-494D-4494-9F97-C15B5EBC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C13FC-90B0-40FE-90D8-C13EBC37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0E788-8D94-445E-B1FF-9002F5BB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2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84AD-190C-4326-95D0-8A200EE5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7AC8E-8878-4576-AA73-0E180157D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AFA84E-8754-4C3D-9679-5166B5690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0B563E-49E0-48BD-A349-9C64A0618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FEAE55-7018-42C2-AE72-EAC7FC6E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6C3BB2-43D1-4B23-B583-81B9CB0E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0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EFCBA-D79E-400F-9F16-27C2C8DC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3DE08A-8EB4-410F-8D63-506B3DD77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DC5220-5397-4E12-A62E-74C0D90DC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6EEC9E-0317-431E-8183-A1E30E2A5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5D9B01-52B6-4EB2-BC89-0EFE27FBC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5DCCA7-5985-4B19-A851-ED35D7C4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82B469-E843-4630-B7C4-6ADF8286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F2CEEB-D2CA-4C4A-BD71-13C6B1B8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AE5A1-565A-48DF-95DA-38EB2F78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6B756A-F104-4309-A47F-856CFEC2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7145D-6208-45E2-89D4-8DDAB337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F6FE4-E783-4189-A02C-7DE521FA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18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AA0C7D-EE19-488E-9305-E33D75E3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F835C7-44BB-4544-ABC8-FD41A832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8C5BD9-DF12-4E56-B94A-D67B15E7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96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C17A1-454E-46A1-8CE2-0C4689C8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09014-3AF0-429F-8A3F-4311869FE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4A0B0-B404-4A22-8703-4E79A8092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F8348-D460-4B2E-9851-525DE496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F27F8-AA5A-4595-833E-B08EF76BA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B0C3D7-6F79-4BE2-A888-FBC78033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16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86382-A8E9-4AAE-9ED0-4E348D61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4A74D3-9EEB-4773-8171-33EDFE6C1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74C0AB-B43C-41E3-A9E7-4B708F173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60ADE-B844-4872-80BC-1D2E71318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62EACB-5B53-4033-A13E-B33D8A04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6B5802-1A75-4BED-A5C4-95BB4FC9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9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6FF6B3-E8A7-4456-9653-8A20A1E3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53DF36-D8A6-4C3E-B276-88D075A46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A99AB-7189-4DE6-A6FE-067A506C0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29DDD-AA2A-4D9C-AF64-CE7C64340C4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86A81-5DBF-47C7-A650-2E8DBDCFC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8CDE8-2041-4FCA-9120-4C3455103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E5698-6588-4449-BCAA-04BFDCA50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1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4067F5-1C24-4943-9991-665353A4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5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56AA1-2147-49B4-8CA2-18516573F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88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63A151-0879-4A08-A8D8-E64EE13B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226C19-7001-4890-992B-386F07E7A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5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85A6C7-A411-4515-8465-B4D21D8EF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773AFC-03B8-41B1-9A35-29F65868A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91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FDFBA1-3FD8-4EC1-8A1A-0E65A2E7F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47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038419-2BD9-4612-931E-7DE44908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5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3DA316-16F1-4B98-AD4B-07D8365E6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0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BC0B67-500F-46EB-937A-1C4E8D431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6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605145-2998-45C2-A5CE-C637E928B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104626-B083-4414-A1FD-AA6FDC4E5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33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2E8912-89FA-4BD6-8F15-69EB9835E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1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12EC75-FF7A-433A-812B-9F5C2B31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85B4A6-FB55-41D3-BFEF-A7C8C1682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6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9CB1D9-B8EE-43C3-8549-7FE934C36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75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8EDCA3-05C4-4371-BFDA-7D34CD3D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E94FAE-515B-4D94-82C6-4C556CAED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98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BB03B3-0B44-4A6C-B789-4D9C7D25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55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0EA681-618B-4182-9028-D2978631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3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393933-25C6-4E3A-BA68-21C25944C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96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28525E-94C4-4F2D-9104-5771F414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1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23857A-9A1C-4DEB-9ADC-5602DBBC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08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BAAAEB-65D9-4F47-A37E-8D0AD537E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8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EDCDBF-062D-4B91-A809-7160BC36F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0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0E1F21-54DD-409D-8045-26DBA2B0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84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172511-D177-40D5-955B-9E320946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4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66BD28-F9E1-40AF-821D-9CBE6DC2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7C88AB-B604-4F4D-BF57-3530C657B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88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516ED3-D104-465A-BE11-9EFA516BC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3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68397F-4B4C-4F35-A8C9-E62BE05C4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17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199074-82EF-4C86-AF98-F52177F9A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28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7ED61A-0673-4C5B-ADFA-1F0DE8425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5A8A7D-08C2-4EA8-A8B4-25D64811D3AA}"/>
              </a:ext>
            </a:extLst>
          </p:cNvPr>
          <p:cNvSpPr txBox="1"/>
          <p:nvPr/>
        </p:nvSpPr>
        <p:spPr>
          <a:xfrm>
            <a:off x="3938198" y="2213611"/>
            <a:ext cx="431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src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=“</a:t>
            </a:r>
            <a:r>
              <a:rPr lang="en-US" altLang="ko-KR" sz="2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./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/banana.png”&gt;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4BB6D0-64C2-48E5-A71F-92093B4E0D71}"/>
              </a:ext>
            </a:extLst>
          </p:cNvPr>
          <p:cNvSpPr/>
          <p:nvPr/>
        </p:nvSpPr>
        <p:spPr>
          <a:xfrm>
            <a:off x="5159702" y="2666391"/>
            <a:ext cx="1244357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dirty="0">
                <a:solidFill>
                  <a:srgbClr val="FF451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생략가능</a:t>
            </a:r>
            <a:endParaRPr lang="en-US" altLang="ko-KR" sz="1400" dirty="0">
              <a:solidFill>
                <a:srgbClr val="FF451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94667-3361-4FE3-9961-57F539F2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098" y="3185817"/>
            <a:ext cx="4219705" cy="2279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977D27-DFDA-4158-9AFF-628284C9B901}"/>
              </a:ext>
            </a:extLst>
          </p:cNvPr>
          <p:cNvSpPr/>
          <p:nvPr/>
        </p:nvSpPr>
        <p:spPr>
          <a:xfrm>
            <a:off x="4624647" y="3744176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5B0C71-1E41-43CD-B972-DD07DA0B88F1}"/>
              </a:ext>
            </a:extLst>
          </p:cNvPr>
          <p:cNvSpPr/>
          <p:nvPr/>
        </p:nvSpPr>
        <p:spPr>
          <a:xfrm>
            <a:off x="4624647" y="4875090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09DD624-9DB0-4E55-A080-1123B0E395EB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>
            <a:off x="4624647" y="4005786"/>
            <a:ext cx="12700" cy="1130914"/>
          </a:xfrm>
          <a:prstGeom prst="bentConnector3">
            <a:avLst>
              <a:gd name="adj1" fmla="val 1800000"/>
            </a:avLst>
          </a:prstGeom>
          <a:ln w="28575">
            <a:solidFill>
              <a:srgbClr val="FF4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8EBB03-62AF-48EE-8BCC-71C2B264E45C}"/>
              </a:ext>
            </a:extLst>
          </p:cNvPr>
          <p:cNvSpPr/>
          <p:nvPr/>
        </p:nvSpPr>
        <p:spPr>
          <a:xfrm>
            <a:off x="5108850" y="4325767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6347D52-5D96-43E5-9C84-3101ABDEB7C5}"/>
              </a:ext>
            </a:extLst>
          </p:cNvPr>
          <p:cNvCxnSpPr>
            <a:cxnSpLocks/>
            <a:stCxn id="7" idx="2"/>
            <a:endCxn id="10" idx="1"/>
          </p:cNvCxnSpPr>
          <p:nvPr/>
        </p:nvCxnSpPr>
        <p:spPr>
          <a:xfrm rot="16200000" flipH="1">
            <a:off x="4837563" y="4316089"/>
            <a:ext cx="319981" cy="222593"/>
          </a:xfrm>
          <a:prstGeom prst="bentConnector2">
            <a:avLst/>
          </a:prstGeom>
          <a:ln w="28575">
            <a:solidFill>
              <a:srgbClr val="FF4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3BDDD-0779-4159-A4B3-6991660DCA10}"/>
              </a:ext>
            </a:extLst>
          </p:cNvPr>
          <p:cNvSpPr/>
          <p:nvPr/>
        </p:nvSpPr>
        <p:spPr>
          <a:xfrm>
            <a:off x="4258141" y="5111528"/>
            <a:ext cx="48246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dirty="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endParaRPr lang="en-US" altLang="ko-KR" sz="20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8CEE7E-2D3E-431F-9C41-F5E3989AECC0}"/>
              </a:ext>
            </a:extLst>
          </p:cNvPr>
          <p:cNvSpPr/>
          <p:nvPr/>
        </p:nvSpPr>
        <p:spPr>
          <a:xfrm>
            <a:off x="4740605" y="4571243"/>
            <a:ext cx="48246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dirty="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endParaRPr lang="en-US" altLang="ko-KR" sz="20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0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EE158C-D142-4F02-91F1-FCC889C09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4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0B4B76-E4AD-417F-B004-C83ABFF56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BCB06-9B29-4996-BAA5-0158520DF1E4}"/>
              </a:ext>
            </a:extLst>
          </p:cNvPr>
          <p:cNvSpPr txBox="1"/>
          <p:nvPr/>
        </p:nvSpPr>
        <p:spPr>
          <a:xfrm>
            <a:off x="3893314" y="2213611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src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=“</a:t>
            </a:r>
            <a:r>
              <a:rPr lang="en-US" altLang="ko-KR" sz="2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../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/banana.png”&gt;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452E41-2032-4F43-8769-147BC04AC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429" y="3068031"/>
            <a:ext cx="3835523" cy="24058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C0C1F9-DD7C-4CA8-A355-52B02C084933}"/>
              </a:ext>
            </a:extLst>
          </p:cNvPr>
          <p:cNvSpPr/>
          <p:nvPr/>
        </p:nvSpPr>
        <p:spPr>
          <a:xfrm>
            <a:off x="4865336" y="3138491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C26262-D6E6-4E44-9326-E126629AF9BD}"/>
              </a:ext>
            </a:extLst>
          </p:cNvPr>
          <p:cNvSpPr/>
          <p:nvPr/>
        </p:nvSpPr>
        <p:spPr>
          <a:xfrm>
            <a:off x="5388556" y="3670732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9169C27-0F76-42C8-A578-2AD9E06C8757}"/>
              </a:ext>
            </a:extLst>
          </p:cNvPr>
          <p:cNvCxnSpPr>
            <a:stCxn id="7" idx="1"/>
            <a:endCxn id="6" idx="2"/>
          </p:cNvCxnSpPr>
          <p:nvPr/>
        </p:nvCxnSpPr>
        <p:spPr>
          <a:xfrm rot="10800000">
            <a:off x="5126946" y="3661712"/>
            <a:ext cx="261610" cy="270631"/>
          </a:xfrm>
          <a:prstGeom prst="bentConnector2">
            <a:avLst/>
          </a:prstGeom>
          <a:ln w="28575">
            <a:solidFill>
              <a:srgbClr val="FF4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8A76AC-E7EE-424F-AEBA-27CB0274F504}"/>
              </a:ext>
            </a:extLst>
          </p:cNvPr>
          <p:cNvSpPr/>
          <p:nvPr/>
        </p:nvSpPr>
        <p:spPr>
          <a:xfrm>
            <a:off x="4865335" y="4270961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0BCD43-443A-46EB-BAB8-3A088CF5A5B0}"/>
              </a:ext>
            </a:extLst>
          </p:cNvPr>
          <p:cNvSpPr/>
          <p:nvPr/>
        </p:nvSpPr>
        <p:spPr>
          <a:xfrm>
            <a:off x="5388556" y="4803202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5BFD5AC-4CA0-44BA-BBCD-DA4EB3D22734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5122435" y="4798690"/>
            <a:ext cx="270631" cy="261611"/>
          </a:xfrm>
          <a:prstGeom prst="bentConnector2">
            <a:avLst/>
          </a:prstGeom>
          <a:ln w="28575">
            <a:solidFill>
              <a:srgbClr val="FF4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3115688-5C81-4EF6-A706-80BCD2E71F9D}"/>
              </a:ext>
            </a:extLst>
          </p:cNvPr>
          <p:cNvCxnSpPr>
            <a:cxnSpLocks/>
            <a:stCxn id="6" idx="1"/>
            <a:endCxn id="9" idx="1"/>
          </p:cNvCxnSpPr>
          <p:nvPr/>
        </p:nvCxnSpPr>
        <p:spPr>
          <a:xfrm rot="10800000" flipV="1">
            <a:off x="4865336" y="3400101"/>
            <a:ext cx="1" cy="1132470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4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8121B0-5C2A-421E-839D-9026467439A2}"/>
              </a:ext>
            </a:extLst>
          </p:cNvPr>
          <p:cNvSpPr/>
          <p:nvPr/>
        </p:nvSpPr>
        <p:spPr>
          <a:xfrm>
            <a:off x="4754909" y="3861828"/>
            <a:ext cx="48246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dirty="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endParaRPr lang="en-US" altLang="ko-KR" sz="20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EA864E-6D5F-48DE-BCA9-29EB641495CD}"/>
              </a:ext>
            </a:extLst>
          </p:cNvPr>
          <p:cNvSpPr/>
          <p:nvPr/>
        </p:nvSpPr>
        <p:spPr>
          <a:xfrm>
            <a:off x="4196854" y="3906743"/>
            <a:ext cx="48246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dirty="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endParaRPr lang="en-US" altLang="ko-KR" sz="20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37F9E6-6EF9-4D2B-9341-5223997E975C}"/>
              </a:ext>
            </a:extLst>
          </p:cNvPr>
          <p:cNvSpPr/>
          <p:nvPr/>
        </p:nvSpPr>
        <p:spPr>
          <a:xfrm>
            <a:off x="4624103" y="4966250"/>
            <a:ext cx="48246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endParaRPr lang="en-US" altLang="ko-KR" sz="20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F55068-716B-4E22-882B-9736F4D91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D4B78-1227-4489-9C05-CCA59DC497C0}"/>
              </a:ext>
            </a:extLst>
          </p:cNvPr>
          <p:cNvSpPr txBox="1"/>
          <p:nvPr/>
        </p:nvSpPr>
        <p:spPr>
          <a:xfrm>
            <a:off x="3585537" y="2213611"/>
            <a:ext cx="5020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src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=“</a:t>
            </a:r>
            <a:r>
              <a:rPr lang="en-US" altLang="ko-KR" sz="2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../../../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/banana.png”&gt;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71C5E9-1400-4F97-AA1B-A51182DC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895" y="2921134"/>
            <a:ext cx="4442999" cy="32578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F703BD-FE68-464A-BB42-71CDB7F6D903}"/>
              </a:ext>
            </a:extLst>
          </p:cNvPr>
          <p:cNvSpPr/>
          <p:nvPr/>
        </p:nvSpPr>
        <p:spPr>
          <a:xfrm>
            <a:off x="4265898" y="2924824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36336A-1581-4363-BDC0-90C2C3820D6C}"/>
              </a:ext>
            </a:extLst>
          </p:cNvPr>
          <p:cNvSpPr/>
          <p:nvPr/>
        </p:nvSpPr>
        <p:spPr>
          <a:xfrm>
            <a:off x="5640765" y="4496502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B9ADA72-D095-4256-B911-CB644EF93B46}"/>
              </a:ext>
            </a:extLst>
          </p:cNvPr>
          <p:cNvCxnSpPr>
            <a:stCxn id="7" idx="1"/>
            <a:endCxn id="6" idx="2"/>
          </p:cNvCxnSpPr>
          <p:nvPr/>
        </p:nvCxnSpPr>
        <p:spPr>
          <a:xfrm rot="10800000">
            <a:off x="4527509" y="3448044"/>
            <a:ext cx="1113257" cy="1310068"/>
          </a:xfrm>
          <a:prstGeom prst="bentConnector2">
            <a:avLst/>
          </a:prstGeom>
          <a:ln w="28575">
            <a:solidFill>
              <a:srgbClr val="FF4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4BA4F-2132-431D-83BD-5C596BF2DCFE}"/>
              </a:ext>
            </a:extLst>
          </p:cNvPr>
          <p:cNvSpPr/>
          <p:nvPr/>
        </p:nvSpPr>
        <p:spPr>
          <a:xfrm>
            <a:off x="4272969" y="5022592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CC6C8D-35DD-46C2-BBEB-E45CCA19F09A}"/>
              </a:ext>
            </a:extLst>
          </p:cNvPr>
          <p:cNvSpPr/>
          <p:nvPr/>
        </p:nvSpPr>
        <p:spPr>
          <a:xfrm>
            <a:off x="4746162" y="5554777"/>
            <a:ext cx="5232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1A18F8E-756D-450F-8CCE-EE8D284D749E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4505083" y="5575307"/>
            <a:ext cx="270575" cy="211583"/>
          </a:xfrm>
          <a:prstGeom prst="bentConnector2">
            <a:avLst/>
          </a:prstGeom>
          <a:ln w="28575">
            <a:solidFill>
              <a:srgbClr val="FF4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DD5C432-85AC-4D17-9695-B44FDBAC22B8}"/>
              </a:ext>
            </a:extLst>
          </p:cNvPr>
          <p:cNvCxnSpPr>
            <a:cxnSpLocks/>
            <a:stCxn id="6" idx="1"/>
            <a:endCxn id="9" idx="1"/>
          </p:cNvCxnSpPr>
          <p:nvPr/>
        </p:nvCxnSpPr>
        <p:spPr>
          <a:xfrm rot="10800000" flipH="1" flipV="1">
            <a:off x="4265897" y="3186434"/>
            <a:ext cx="7071" cy="2097768"/>
          </a:xfrm>
          <a:prstGeom prst="bentConnector3">
            <a:avLst>
              <a:gd name="adj1" fmla="val -7797044"/>
            </a:avLst>
          </a:prstGeom>
          <a:ln w="28575">
            <a:solidFill>
              <a:srgbClr val="FF45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31336-BDA8-47DB-939D-65B1DBF39999}"/>
              </a:ext>
            </a:extLst>
          </p:cNvPr>
          <p:cNvSpPr/>
          <p:nvPr/>
        </p:nvSpPr>
        <p:spPr>
          <a:xfrm>
            <a:off x="4803701" y="4408480"/>
            <a:ext cx="48246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dirty="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endParaRPr lang="en-US" altLang="ko-KR" sz="20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C3177-7CAC-41D6-9002-AA1CAF663292}"/>
              </a:ext>
            </a:extLst>
          </p:cNvPr>
          <p:cNvSpPr/>
          <p:nvPr/>
        </p:nvSpPr>
        <p:spPr>
          <a:xfrm>
            <a:off x="3172931" y="4035263"/>
            <a:ext cx="48246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dirty="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endParaRPr lang="en-US" altLang="ko-KR" sz="20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43718F-F81C-4C04-95DD-C601543164CB}"/>
              </a:ext>
            </a:extLst>
          </p:cNvPr>
          <p:cNvSpPr/>
          <p:nvPr/>
        </p:nvSpPr>
        <p:spPr>
          <a:xfrm>
            <a:off x="4157907" y="5816386"/>
            <a:ext cx="48246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endParaRPr lang="en-US" altLang="ko-KR" sz="20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2E2FAF-EE97-4FC6-BD53-227A6FDD7644}"/>
              </a:ext>
            </a:extLst>
          </p:cNvPr>
          <p:cNvSpPr txBox="1"/>
          <p:nvPr/>
        </p:nvSpPr>
        <p:spPr>
          <a:xfrm>
            <a:off x="4076057" y="2222576"/>
            <a:ext cx="4225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src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=“</a:t>
            </a:r>
            <a:r>
              <a:rPr lang="en-US" altLang="ko-KR" sz="2800" dirty="0">
                <a:solidFill>
                  <a:srgbClr val="FF451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/banana.png”&gt;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DF1ABB-AD43-4B00-BBB0-91BD63C4E602}"/>
              </a:ext>
            </a:extLst>
          </p:cNvPr>
          <p:cNvSpPr/>
          <p:nvPr/>
        </p:nvSpPr>
        <p:spPr>
          <a:xfrm>
            <a:off x="5084137" y="1893349"/>
            <a:ext cx="1244357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>
                <a:solidFill>
                  <a:srgbClr val="FF4519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최상위</a:t>
            </a:r>
            <a:endParaRPr lang="en-US" altLang="ko-KR" sz="1400" dirty="0">
              <a:solidFill>
                <a:srgbClr val="FF4519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57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4" grpId="0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AA7611-A7EE-4CC8-8150-F5814611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97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C02FE6-3D21-43AE-A9BA-B7F4ED0EA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2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0D03F-D7C1-4257-9C4C-6A81626D1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23AB26-B64D-4BBB-9509-D7DA5813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9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78F20E-4C23-460A-AEBC-1D50243E1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57F82A-E81F-49F6-907A-15BA643E4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68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FCBDC7-D9CD-4C9A-A593-6721DE686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08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7446C2-AF1D-4ABD-A3CE-F9188410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74FB4-4954-4EDE-A123-DC923BB0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88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B1B13D-8BDF-4FA7-A274-6E248AD8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63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50F1B-AB76-43CD-9A89-BE22E7F6D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5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16BED6-1EC4-4BEA-ACF6-C4A6C2C0A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64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C41CB8-F58E-42A8-A9F7-CAC910C9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04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94B6AC-70B3-4189-8098-D3666EC80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2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CA7D1E-BC0D-4834-AF24-596AD6561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39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664AF-380A-4A20-8976-4793305A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45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C5DDEA-5719-49DD-AAFD-A0F02ABF9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723DCA-696C-48EB-8AC5-D8EA1202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2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B91964-94F9-47C1-A277-6042DB6CE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C18B49-F9FF-4012-81A4-753C4D020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3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9A290B-2BD7-492F-96E3-776F6E4CB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88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788F23-74EB-4296-B8F2-42967CB2B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39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DCAB5-F9D3-42C8-B505-927E4C04E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26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39FDE1-942C-4981-9F2C-40AF87F42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619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4BB762-B00B-45A3-99AE-3BFF87825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7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A952BC-3D6E-42CE-A6D2-748C7378E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9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9D2A2A-2F27-4494-BEFD-F5582B16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41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A065C8-C83F-4E69-8523-A01B343AC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1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11B51B-64B2-4A2E-B80C-65CDB922B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3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AB1046-BCC0-4E5F-8951-FCC28DFC9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6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DEAD88-FECA-48B8-A076-1B4B5C12B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7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DAD394-C9AD-4A57-BBF8-D09B17036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92</Words>
  <Application>Microsoft Office PowerPoint</Application>
  <PresentationFormat>와이드스크린</PresentationFormat>
  <Paragraphs>37</Paragraphs>
  <Slides>68</Slides>
  <Notes>10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AppleSDGothicNeoB00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SMHRD</cp:lastModifiedBy>
  <cp:revision>21</cp:revision>
  <dcterms:created xsi:type="dcterms:W3CDTF">2021-12-14T00:02:34Z</dcterms:created>
  <dcterms:modified xsi:type="dcterms:W3CDTF">2021-12-14T16:25:02Z</dcterms:modified>
</cp:coreProperties>
</file>